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6"/>
  </p:notesMasterIdLst>
  <p:handoutMasterIdLst>
    <p:handoutMasterId r:id="rId27"/>
  </p:handoutMasterIdLst>
  <p:sldIdLst>
    <p:sldId id="274" r:id="rId2"/>
    <p:sldId id="276" r:id="rId3"/>
    <p:sldId id="610" r:id="rId4"/>
    <p:sldId id="587" r:id="rId5"/>
    <p:sldId id="664" r:id="rId6"/>
    <p:sldId id="635" r:id="rId7"/>
    <p:sldId id="685" r:id="rId8"/>
    <p:sldId id="686" r:id="rId9"/>
    <p:sldId id="687" r:id="rId10"/>
    <p:sldId id="688" r:id="rId11"/>
    <p:sldId id="689" r:id="rId12"/>
    <p:sldId id="690" r:id="rId13"/>
    <p:sldId id="691" r:id="rId14"/>
    <p:sldId id="693" r:id="rId15"/>
    <p:sldId id="694" r:id="rId16"/>
    <p:sldId id="695" r:id="rId17"/>
    <p:sldId id="697" r:id="rId18"/>
    <p:sldId id="696" r:id="rId19"/>
    <p:sldId id="698" r:id="rId20"/>
    <p:sldId id="699" r:id="rId21"/>
    <p:sldId id="700" r:id="rId22"/>
    <p:sldId id="586" r:id="rId23"/>
    <p:sldId id="528" r:id="rId24"/>
    <p:sldId id="40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709A2BE3-2D0E-4BDF-9E7B-B5B14B6C6981}">
          <p14:sldIdLst>
            <p14:sldId id="274"/>
            <p14:sldId id="276"/>
          </p14:sldIdLst>
        </p14:section>
        <p14:section name="Какво е собствен блок" id="{B9F6E15E-4845-4AE3-8AD1-1800D8DFA388}">
          <p14:sldIdLst>
            <p14:sldId id="610"/>
            <p14:sldId id="587"/>
          </p14:sldIdLst>
        </p14:section>
        <p14:section name="Създаване на собствен блок" id="{BDD1AE39-3CC6-4543-88C2-EEC2CB56FB68}">
          <p14:sldIdLst>
            <p14:sldId id="664"/>
            <p14:sldId id="635"/>
            <p14:sldId id="685"/>
            <p14:sldId id="686"/>
            <p14:sldId id="687"/>
            <p14:sldId id="688"/>
            <p14:sldId id="689"/>
          </p14:sldIdLst>
        </p14:section>
        <p14:section name="Собствен блок с параметър" id="{F4B76974-747A-4BF1-9DB1-EB905D76B652}">
          <p14:sldIdLst>
            <p14:sldId id="690"/>
            <p14:sldId id="691"/>
            <p14:sldId id="693"/>
            <p14:sldId id="694"/>
            <p14:sldId id="695"/>
          </p14:sldIdLst>
        </p14:section>
        <p14:section name="Собствен блок с повече от един параметър" id="{9947A4D5-CCDA-4F03-9E4F-FB23F43E4EE2}">
          <p14:sldIdLst>
            <p14:sldId id="697"/>
            <p14:sldId id="696"/>
            <p14:sldId id="698"/>
            <p14:sldId id="699"/>
            <p14:sldId id="700"/>
          </p14:sldIdLst>
        </p14:section>
        <p14:section name="Заключение" id="{10E03AB1-9AA8-4E86-9A64-D741901E50A2}">
          <p14:sldIdLst>
            <p14:sldId id="586"/>
            <p14:sldId id="528"/>
            <p14:sldId id="4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tanas Atanasov" initials="AA" lastIdx="1" clrIdx="0">
    <p:extLst>
      <p:ext uri="{19B8F6BF-5375-455C-9EA6-DF929625EA0E}">
        <p15:presenceInfo xmlns:p15="http://schemas.microsoft.com/office/powerpoint/2012/main" userId="S::a.atanasov@softuni.bg::eb44ae83-de0d-467f-ab6f-90099adfb7b0" providerId="AD"/>
      </p:ext>
    </p:extLst>
  </p:cmAuthor>
  <p:cmAuthor id="2" name="Muharem" initials="M" lastIdx="1" clrIdx="1">
    <p:extLst>
      <p:ext uri="{19B8F6BF-5375-455C-9EA6-DF929625EA0E}">
        <p15:presenceInfo xmlns:p15="http://schemas.microsoft.com/office/powerpoint/2012/main" userId="6656750bdb5049b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5DD"/>
    <a:srgbClr val="234465"/>
    <a:srgbClr val="E0E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3AFA56-0E8C-4EBD-8FE7-7622987BC3CE}" v="39" dt="2023-08-11T16:35:34.367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99" autoAdjust="0"/>
    <p:restoredTop sz="94609" autoAdjust="0"/>
  </p:normalViewPr>
  <p:slideViewPr>
    <p:cSldViewPr snapToGrid="0" showGuides="1">
      <p:cViewPr varScale="1">
        <p:scale>
          <a:sx n="108" d="100"/>
          <a:sy n="108" d="100"/>
        </p:scale>
        <p:origin x="232" y="112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2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ralieva,Rumyana (GBS Sourcing) BI-BG-S" userId="acb836a2-01b2-4c83-bf7f-a32750ad8778" providerId="ADAL" clId="{683AFA56-0E8C-4EBD-8FE7-7622987BC3CE}"/>
    <pc:docChg chg="undo custSel modSld">
      <pc:chgData name="Zaralieva,Rumyana (GBS Sourcing) BI-BG-S" userId="acb836a2-01b2-4c83-bf7f-a32750ad8778" providerId="ADAL" clId="{683AFA56-0E8C-4EBD-8FE7-7622987BC3CE}" dt="2023-08-11T16:36:54.115" v="162" actId="14100"/>
      <pc:docMkLst>
        <pc:docMk/>
      </pc:docMkLst>
      <pc:sldChg chg="modAnim">
        <pc:chgData name="Zaralieva,Rumyana (GBS Sourcing) BI-BG-S" userId="acb836a2-01b2-4c83-bf7f-a32750ad8778" providerId="ADAL" clId="{683AFA56-0E8C-4EBD-8FE7-7622987BC3CE}" dt="2023-08-11T16:13:32.699" v="23"/>
        <pc:sldMkLst>
          <pc:docMk/>
          <pc:sldMk cId="3072402304" sldId="635"/>
        </pc:sldMkLst>
      </pc:sldChg>
      <pc:sldChg chg="addSp delSp modSp mod modAnim">
        <pc:chgData name="Zaralieva,Rumyana (GBS Sourcing) BI-BG-S" userId="acb836a2-01b2-4c83-bf7f-a32750ad8778" providerId="ADAL" clId="{683AFA56-0E8C-4EBD-8FE7-7622987BC3CE}" dt="2023-08-11T16:35:34.367" v="158"/>
        <pc:sldMkLst>
          <pc:docMk/>
          <pc:sldMk cId="1139474173" sldId="644"/>
        </pc:sldMkLst>
        <pc:spChg chg="del">
          <ac:chgData name="Zaralieva,Rumyana (GBS Sourcing) BI-BG-S" userId="acb836a2-01b2-4c83-bf7f-a32750ad8778" providerId="ADAL" clId="{683AFA56-0E8C-4EBD-8FE7-7622987BC3CE}" dt="2023-08-11T16:31:13.563" v="131" actId="478"/>
          <ac:spMkLst>
            <pc:docMk/>
            <pc:sldMk cId="1139474173" sldId="644"/>
            <ac:spMk id="2" creationId="{8036882D-658D-CB8A-72F5-C658CDF732C1}"/>
          </ac:spMkLst>
        </pc:spChg>
        <pc:spChg chg="mod">
          <ac:chgData name="Zaralieva,Rumyana (GBS Sourcing) BI-BG-S" userId="acb836a2-01b2-4c83-bf7f-a32750ad8778" providerId="ADAL" clId="{683AFA56-0E8C-4EBD-8FE7-7622987BC3CE}" dt="2023-08-11T16:35:13.716" v="156" actId="20577"/>
          <ac:spMkLst>
            <pc:docMk/>
            <pc:sldMk cId="1139474173" sldId="644"/>
            <ac:spMk id="5" creationId="{52257ABB-6E9B-4338-8204-41F5119CB79D}"/>
          </ac:spMkLst>
        </pc:spChg>
        <pc:picChg chg="add mod modCrop">
          <ac:chgData name="Zaralieva,Rumyana (GBS Sourcing) BI-BG-S" userId="acb836a2-01b2-4c83-bf7f-a32750ad8778" providerId="ADAL" clId="{683AFA56-0E8C-4EBD-8FE7-7622987BC3CE}" dt="2023-08-11T16:34:03.361" v="144" actId="14100"/>
          <ac:picMkLst>
            <pc:docMk/>
            <pc:sldMk cId="1139474173" sldId="644"/>
            <ac:picMk id="6" creationId="{CF99B202-E220-3C6A-4AD3-B63599D17F46}"/>
          </ac:picMkLst>
        </pc:picChg>
        <pc:picChg chg="add del mod">
          <ac:chgData name="Zaralieva,Rumyana (GBS Sourcing) BI-BG-S" userId="acb836a2-01b2-4c83-bf7f-a32750ad8778" providerId="ADAL" clId="{683AFA56-0E8C-4EBD-8FE7-7622987BC3CE}" dt="2023-08-11T16:34:19.099" v="146" actId="478"/>
          <ac:picMkLst>
            <pc:docMk/>
            <pc:sldMk cId="1139474173" sldId="644"/>
            <ac:picMk id="8" creationId="{0388C0FC-0523-974D-4101-662EC927C687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35:02.568" v="153" actId="962"/>
          <ac:picMkLst>
            <pc:docMk/>
            <pc:sldMk cId="1139474173" sldId="644"/>
            <ac:picMk id="11" creationId="{42AF20DF-0BEA-28CC-6CDE-C5FF094DE025}"/>
          </ac:picMkLst>
        </pc:picChg>
      </pc:sldChg>
      <pc:sldChg chg="addSp delSp modSp mod">
        <pc:chgData name="Zaralieva,Rumyana (GBS Sourcing) BI-BG-S" userId="acb836a2-01b2-4c83-bf7f-a32750ad8778" providerId="ADAL" clId="{683AFA56-0E8C-4EBD-8FE7-7622987BC3CE}" dt="2023-08-11T16:12:07.143" v="11" actId="208"/>
        <pc:sldMkLst>
          <pc:docMk/>
          <pc:sldMk cId="3444872940" sldId="664"/>
        </pc:sldMkLst>
        <pc:spChg chg="del">
          <ac:chgData name="Zaralieva,Rumyana (GBS Sourcing) BI-BG-S" userId="acb836a2-01b2-4c83-bf7f-a32750ad8778" providerId="ADAL" clId="{683AFA56-0E8C-4EBD-8FE7-7622987BC3CE}" dt="2023-08-11T16:11:17.993" v="3" actId="478"/>
          <ac:spMkLst>
            <pc:docMk/>
            <pc:sldMk cId="3444872940" sldId="664"/>
            <ac:spMk id="2" creationId="{B9432C41-8D8F-2629-AA6F-1CA0AD72C6F2}"/>
          </ac:spMkLst>
        </pc:spChg>
        <pc:picChg chg="del">
          <ac:chgData name="Zaralieva,Rumyana (GBS Sourcing) BI-BG-S" userId="acb836a2-01b2-4c83-bf7f-a32750ad8778" providerId="ADAL" clId="{683AFA56-0E8C-4EBD-8FE7-7622987BC3CE}" dt="2023-08-11T16:10:54.232" v="0" actId="478"/>
          <ac:picMkLst>
            <pc:docMk/>
            <pc:sldMk cId="3444872940" sldId="664"/>
            <ac:picMk id="4" creationId="{00000000-0000-0000-0000-000000000000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12:07.143" v="11" actId="208"/>
          <ac:picMkLst>
            <pc:docMk/>
            <pc:sldMk cId="3444872940" sldId="664"/>
            <ac:picMk id="6" creationId="{1431E400-2A7F-5E78-DD82-A28FCF9DD5B4}"/>
          </ac:picMkLst>
        </pc:picChg>
      </pc:sldChg>
      <pc:sldChg chg="delSp modSp mod">
        <pc:chgData name="Zaralieva,Rumyana (GBS Sourcing) BI-BG-S" userId="acb836a2-01b2-4c83-bf7f-a32750ad8778" providerId="ADAL" clId="{683AFA56-0E8C-4EBD-8FE7-7622987BC3CE}" dt="2023-08-11T16:36:02.425" v="159" actId="208"/>
        <pc:sldMkLst>
          <pc:docMk/>
          <pc:sldMk cId="4162728835" sldId="666"/>
        </pc:sldMkLst>
        <pc:spChg chg="del">
          <ac:chgData name="Zaralieva,Rumyana (GBS Sourcing) BI-BG-S" userId="acb836a2-01b2-4c83-bf7f-a32750ad8778" providerId="ADAL" clId="{683AFA56-0E8C-4EBD-8FE7-7622987BC3CE}" dt="2023-08-11T16:14:52.096" v="25" actId="478"/>
          <ac:spMkLst>
            <pc:docMk/>
            <pc:sldMk cId="4162728835" sldId="666"/>
            <ac:spMk id="6" creationId="{064039AD-F593-E647-964B-9AD4ED43B0BF}"/>
          </ac:spMkLst>
        </pc:spChg>
        <pc:picChg chg="mod">
          <ac:chgData name="Zaralieva,Rumyana (GBS Sourcing) BI-BG-S" userId="acb836a2-01b2-4c83-bf7f-a32750ad8778" providerId="ADAL" clId="{683AFA56-0E8C-4EBD-8FE7-7622987BC3CE}" dt="2023-08-11T16:36:02.425" v="159" actId="208"/>
          <ac:picMkLst>
            <pc:docMk/>
            <pc:sldMk cId="4162728835" sldId="666"/>
            <ac:picMk id="5" creationId="{00000000-0000-0000-0000-000000000000}"/>
          </ac:picMkLst>
        </pc:picChg>
      </pc:sldChg>
      <pc:sldChg chg="delSp modSp mod">
        <pc:chgData name="Zaralieva,Rumyana (GBS Sourcing) BI-BG-S" userId="acb836a2-01b2-4c83-bf7f-a32750ad8778" providerId="ADAL" clId="{683AFA56-0E8C-4EBD-8FE7-7622987BC3CE}" dt="2023-08-11T16:15:53.006" v="27" actId="478"/>
        <pc:sldMkLst>
          <pc:docMk/>
          <pc:sldMk cId="3131606829" sldId="667"/>
        </pc:sldMkLst>
        <pc:spChg chg="del">
          <ac:chgData name="Zaralieva,Rumyana (GBS Sourcing) BI-BG-S" userId="acb836a2-01b2-4c83-bf7f-a32750ad8778" providerId="ADAL" clId="{683AFA56-0E8C-4EBD-8FE7-7622987BC3CE}" dt="2023-08-11T16:15:53.006" v="27" actId="478"/>
          <ac:spMkLst>
            <pc:docMk/>
            <pc:sldMk cId="3131606829" sldId="667"/>
            <ac:spMk id="6" creationId="{4DBD4092-C56C-59A7-1007-4276801C949B}"/>
          </ac:spMkLst>
        </pc:spChg>
        <pc:picChg chg="mod">
          <ac:chgData name="Zaralieva,Rumyana (GBS Sourcing) BI-BG-S" userId="acb836a2-01b2-4c83-bf7f-a32750ad8778" providerId="ADAL" clId="{683AFA56-0E8C-4EBD-8FE7-7622987BC3CE}" dt="2023-08-11T16:15:43.749" v="26" actId="14826"/>
          <ac:picMkLst>
            <pc:docMk/>
            <pc:sldMk cId="3131606829" sldId="667"/>
            <ac:picMk id="5" creationId="{00000000-0000-0000-0000-000000000000}"/>
          </ac:picMkLst>
        </pc:picChg>
      </pc:sldChg>
      <pc:sldChg chg="addSp delSp modSp mod modAnim">
        <pc:chgData name="Zaralieva,Rumyana (GBS Sourcing) BI-BG-S" userId="acb836a2-01b2-4c83-bf7f-a32750ad8778" providerId="ADAL" clId="{683AFA56-0E8C-4EBD-8FE7-7622987BC3CE}" dt="2023-08-11T16:18:20.735" v="45"/>
        <pc:sldMkLst>
          <pc:docMk/>
          <pc:sldMk cId="1683193589" sldId="672"/>
        </pc:sldMkLst>
        <pc:spChg chg="mod">
          <ac:chgData name="Zaralieva,Rumyana (GBS Sourcing) BI-BG-S" userId="acb836a2-01b2-4c83-bf7f-a32750ad8778" providerId="ADAL" clId="{683AFA56-0E8C-4EBD-8FE7-7622987BC3CE}" dt="2023-08-11T16:17:26.513" v="35" actId="14100"/>
          <ac:spMkLst>
            <pc:docMk/>
            <pc:sldMk cId="1683193589" sldId="672"/>
            <ac:spMk id="2" creationId="{00000000-0000-0000-0000-000000000000}"/>
          </ac:spMkLst>
        </pc:spChg>
        <pc:spChg chg="del">
          <ac:chgData name="Zaralieva,Rumyana (GBS Sourcing) BI-BG-S" userId="acb836a2-01b2-4c83-bf7f-a32750ad8778" providerId="ADAL" clId="{683AFA56-0E8C-4EBD-8FE7-7622987BC3CE}" dt="2023-08-11T16:17:02.750" v="28" actId="478"/>
          <ac:spMkLst>
            <pc:docMk/>
            <pc:sldMk cId="1683193589" sldId="672"/>
            <ac:spMk id="6" creationId="{F414B1CD-2515-B80D-F61B-39F08041FF46}"/>
          </ac:spMkLst>
        </pc:spChg>
        <pc:picChg chg="mod">
          <ac:chgData name="Zaralieva,Rumyana (GBS Sourcing) BI-BG-S" userId="acb836a2-01b2-4c83-bf7f-a32750ad8778" providerId="ADAL" clId="{683AFA56-0E8C-4EBD-8FE7-7622987BC3CE}" dt="2023-08-11T16:17:35.997" v="40" actId="1076"/>
          <ac:picMkLst>
            <pc:docMk/>
            <pc:sldMk cId="1683193589" sldId="672"/>
            <ac:picMk id="5" creationId="{00000000-0000-0000-0000-000000000000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17:39.804" v="42" actId="1076"/>
          <ac:picMkLst>
            <pc:docMk/>
            <pc:sldMk cId="1683193589" sldId="672"/>
            <ac:picMk id="8" creationId="{89B5481A-FB1C-B642-CEC5-4B9F215BC369}"/>
          </ac:picMkLst>
        </pc:picChg>
      </pc:sldChg>
      <pc:sldChg chg="addSp delSp modSp mod modAnim">
        <pc:chgData name="Zaralieva,Rumyana (GBS Sourcing) BI-BG-S" userId="acb836a2-01b2-4c83-bf7f-a32750ad8778" providerId="ADAL" clId="{683AFA56-0E8C-4EBD-8FE7-7622987BC3CE}" dt="2023-08-11T16:36:54.115" v="162" actId="14100"/>
        <pc:sldMkLst>
          <pc:docMk/>
          <pc:sldMk cId="2550595343" sldId="675"/>
        </pc:sldMkLst>
        <pc:spChg chg="del">
          <ac:chgData name="Zaralieva,Rumyana (GBS Sourcing) BI-BG-S" userId="acb836a2-01b2-4c83-bf7f-a32750ad8778" providerId="ADAL" clId="{683AFA56-0E8C-4EBD-8FE7-7622987BC3CE}" dt="2023-08-11T16:26:28.768" v="100" actId="478"/>
          <ac:spMkLst>
            <pc:docMk/>
            <pc:sldMk cId="2550595343" sldId="675"/>
            <ac:spMk id="6" creationId="{9EF2964C-E0E4-38BE-EBFB-07EC279383FC}"/>
          </ac:spMkLst>
        </pc:spChg>
        <pc:spChg chg="del">
          <ac:chgData name="Zaralieva,Rumyana (GBS Sourcing) BI-BG-S" userId="acb836a2-01b2-4c83-bf7f-a32750ad8778" providerId="ADAL" clId="{683AFA56-0E8C-4EBD-8FE7-7622987BC3CE}" dt="2023-08-11T16:27:05.329" v="110" actId="478"/>
          <ac:spMkLst>
            <pc:docMk/>
            <pc:sldMk cId="2550595343" sldId="675"/>
            <ac:spMk id="7" creationId="{8FE1B987-74E8-1374-70C6-BA50BE096B44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28:09.328" v="122" actId="1076"/>
          <ac:spMkLst>
            <pc:docMk/>
            <pc:sldMk cId="2550595343" sldId="675"/>
            <ac:spMk id="10" creationId="{0FC94885-9E7E-0EAB-5BCF-9F3CBDB66E87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36:47.476" v="160" actId="1076"/>
          <ac:spMkLst>
            <pc:docMk/>
            <pc:sldMk cId="2550595343" sldId="675"/>
            <ac:spMk id="11" creationId="{BDE55FDF-4CE9-0172-3715-48D45C69BA99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28:48.821" v="130" actId="14100"/>
          <ac:spMkLst>
            <pc:docMk/>
            <pc:sldMk cId="2550595343" sldId="675"/>
            <ac:spMk id="12" creationId="{6C3A5D8E-F9BF-DF69-173F-1C3E4215447C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36:54.115" v="162" actId="14100"/>
          <ac:spMkLst>
            <pc:docMk/>
            <pc:sldMk cId="2550595343" sldId="675"/>
            <ac:spMk id="13" creationId="{C9C7D803-8D08-3FA2-3953-8A2C754BE653}"/>
          </ac:spMkLst>
        </pc:spChg>
        <pc:picChg chg="add mod modCrop">
          <ac:chgData name="Zaralieva,Rumyana (GBS Sourcing) BI-BG-S" userId="acb836a2-01b2-4c83-bf7f-a32750ad8778" providerId="ADAL" clId="{683AFA56-0E8C-4EBD-8FE7-7622987BC3CE}" dt="2023-08-11T16:26:43.550" v="106" actId="1076"/>
          <ac:picMkLst>
            <pc:docMk/>
            <pc:sldMk cId="2550595343" sldId="675"/>
            <ac:picMk id="2" creationId="{ACBA5D35-5B31-0843-B23F-FD6F39EBE63F}"/>
          </ac:picMkLst>
        </pc:picChg>
        <pc:picChg chg="mod modCrop">
          <ac:chgData name="Zaralieva,Rumyana (GBS Sourcing) BI-BG-S" userId="acb836a2-01b2-4c83-bf7f-a32750ad8778" providerId="ADAL" clId="{683AFA56-0E8C-4EBD-8FE7-7622987BC3CE}" dt="2023-08-11T16:26:47.061" v="108" actId="1076"/>
          <ac:picMkLst>
            <pc:docMk/>
            <pc:sldMk cId="2550595343" sldId="675"/>
            <ac:picMk id="5" creationId="{00000000-0000-0000-0000-000000000000}"/>
          </ac:picMkLst>
        </pc:picChg>
        <pc:picChg chg="add mod modCrop">
          <ac:chgData name="Zaralieva,Rumyana (GBS Sourcing) BI-BG-S" userId="acb836a2-01b2-4c83-bf7f-a32750ad8778" providerId="ADAL" clId="{683AFA56-0E8C-4EBD-8FE7-7622987BC3CE}" dt="2023-08-11T16:26:41.823" v="105" actId="1076"/>
          <ac:picMkLst>
            <pc:docMk/>
            <pc:sldMk cId="2550595343" sldId="675"/>
            <ac:picMk id="8" creationId="{B086F2A9-D5FC-9FFD-43B2-0EB228863C63}"/>
          </ac:picMkLst>
        </pc:picChg>
        <pc:picChg chg="add mod modCrop">
          <ac:chgData name="Zaralieva,Rumyana (GBS Sourcing) BI-BG-S" userId="acb836a2-01b2-4c83-bf7f-a32750ad8778" providerId="ADAL" clId="{683AFA56-0E8C-4EBD-8FE7-7622987BC3CE}" dt="2023-08-11T16:26:44.531" v="107" actId="1076"/>
          <ac:picMkLst>
            <pc:docMk/>
            <pc:sldMk cId="2550595343" sldId="675"/>
            <ac:picMk id="9" creationId="{45356975-3744-5608-A4B8-A04EE684575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25.08.23 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jpeg>
</file>

<file path=ppt/media/image44.gi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gif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8/25/23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70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5064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991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.emf"/><Relationship Id="rId16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4" Type="http://schemas.openxmlformats.org/officeDocument/2006/relationships/image" Target="../media/image8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hyperlink" Target="https://motion-software.com/" TargetMode="External"/><Relationship Id="rId13" Type="http://schemas.openxmlformats.org/officeDocument/2006/relationships/image" Target="../media/image32.png"/><Relationship Id="rId18" Type="http://schemas.openxmlformats.org/officeDocument/2006/relationships/hyperlink" Target="http://www.telenor.bg/" TargetMode="External"/><Relationship Id="rId26" Type="http://schemas.openxmlformats.org/officeDocument/2006/relationships/hyperlink" Target="https://www.superhosting.bg/" TargetMode="External"/><Relationship Id="rId3" Type="http://schemas.openxmlformats.org/officeDocument/2006/relationships/image" Target="../media/image8.png"/><Relationship Id="rId21" Type="http://schemas.openxmlformats.org/officeDocument/2006/relationships/image" Target="../media/image36.png"/><Relationship Id="rId7" Type="http://schemas.openxmlformats.org/officeDocument/2006/relationships/image" Target="../media/image29.png"/><Relationship Id="rId12" Type="http://schemas.openxmlformats.org/officeDocument/2006/relationships/hyperlink" Target="https://aeternity.com/" TargetMode="External"/><Relationship Id="rId17" Type="http://schemas.openxmlformats.org/officeDocument/2006/relationships/image" Target="../media/image34.png"/><Relationship Id="rId25" Type="http://schemas.openxmlformats.org/officeDocument/2006/relationships/image" Target="../media/image38.png"/><Relationship Id="rId2" Type="http://schemas.openxmlformats.org/officeDocument/2006/relationships/image" Target="../media/image1.emf"/><Relationship Id="rId16" Type="http://schemas.openxmlformats.org/officeDocument/2006/relationships/hyperlink" Target="https://www.softwaregroup.com/" TargetMode="External"/><Relationship Id="rId20" Type="http://schemas.openxmlformats.org/officeDocument/2006/relationships/hyperlink" Target="http://www.xs-software.com/" TargetMode="External"/><Relationship Id="rId29" Type="http://schemas.openxmlformats.org/officeDocument/2006/relationships/image" Target="../media/image40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indeavr.com/en" TargetMode="External"/><Relationship Id="rId11" Type="http://schemas.openxmlformats.org/officeDocument/2006/relationships/image" Target="../media/image31.jpeg"/><Relationship Id="rId24" Type="http://schemas.openxmlformats.org/officeDocument/2006/relationships/hyperlink" Target="http://www.postbank.bg/" TargetMode="External"/><Relationship Id="rId5" Type="http://schemas.openxmlformats.org/officeDocument/2006/relationships/image" Target="../media/image28.png"/><Relationship Id="rId15" Type="http://schemas.openxmlformats.org/officeDocument/2006/relationships/image" Target="../media/image33.png"/><Relationship Id="rId23" Type="http://schemas.openxmlformats.org/officeDocument/2006/relationships/image" Target="../media/image37.png"/><Relationship Id="rId28" Type="http://schemas.openxmlformats.org/officeDocument/2006/relationships/hyperlink" Target="http://smartit.bg/" TargetMode="External"/><Relationship Id="rId10" Type="http://schemas.openxmlformats.org/officeDocument/2006/relationships/hyperlink" Target="https://www.liebherr.com/en/deu/start/start-page.html" TargetMode="External"/><Relationship Id="rId19" Type="http://schemas.openxmlformats.org/officeDocument/2006/relationships/image" Target="../media/image35.png"/><Relationship Id="rId4" Type="http://schemas.openxmlformats.org/officeDocument/2006/relationships/hyperlink" Target="http://www.infragistics.com/" TargetMode="External"/><Relationship Id="rId9" Type="http://schemas.openxmlformats.org/officeDocument/2006/relationships/image" Target="../media/image30.png"/><Relationship Id="rId14" Type="http://schemas.openxmlformats.org/officeDocument/2006/relationships/hyperlink" Target="https://netpeak.bg/" TargetMode="External"/><Relationship Id="rId22" Type="http://schemas.openxmlformats.org/officeDocument/2006/relationships/hyperlink" Target="https://www.sbtech.com/" TargetMode="External"/><Relationship Id="rId27" Type="http://schemas.openxmlformats.org/officeDocument/2006/relationships/image" Target="../media/image39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eg"/><Relationship Id="rId3" Type="http://schemas.openxmlformats.org/officeDocument/2006/relationships/image" Target="../media/image8.png"/><Relationship Id="rId7" Type="http://schemas.openxmlformats.org/officeDocument/2006/relationships/hyperlink" Target="http://www.world-of-myths.com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2.png"/><Relationship Id="rId5" Type="http://schemas.openxmlformats.org/officeDocument/2006/relationships/hyperlink" Target="https://www.onebitsoftware.net/" TargetMode="External"/><Relationship Id="rId10" Type="http://schemas.openxmlformats.org/officeDocument/2006/relationships/image" Target="../media/image44.gif"/><Relationship Id="rId4" Type="http://schemas.openxmlformats.org/officeDocument/2006/relationships/image" Target="../media/image41.jpeg"/><Relationship Id="rId9" Type="http://schemas.openxmlformats.org/officeDocument/2006/relationships/hyperlink" Target="https://www.lukanet.com/" TargetMode="Externa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7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4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629" y="2351427"/>
            <a:ext cx="5439372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50812" y="2374047"/>
            <a:ext cx="3171055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859" y="1303142"/>
            <a:ext cx="10965303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bg-BG" dirty="0"/>
              <a:t>Подзаглавие</a:t>
            </a:r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813" y="6057655"/>
            <a:ext cx="2106010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630" y="6035664"/>
            <a:ext cx="629579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3142" y="6035664"/>
            <a:ext cx="1187082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859" y="254857"/>
            <a:ext cx="10965303" cy="882654"/>
          </a:xfrm>
        </p:spPr>
        <p:txBody>
          <a:bodyPr/>
          <a:lstStyle>
            <a:lvl1pPr algn="ctr">
              <a:defRPr sz="4798"/>
            </a:lvl1pPr>
          </a:lstStyle>
          <a:p>
            <a:r>
              <a:rPr lang="bg-BG" dirty="0"/>
              <a:t>Заглавие на презентация</a:t>
            </a:r>
            <a:endParaRPr lang="en-US" dirty="0"/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1416" y="6080062"/>
            <a:ext cx="1437271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3853" y="5916124"/>
            <a:ext cx="2951518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3853" y="6340279"/>
            <a:ext cx="2951518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1147" y="4876800"/>
            <a:ext cx="2951518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1147" y="5368740"/>
            <a:ext cx="2951518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9" y="6702676"/>
            <a:ext cx="12195176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E5CD64-8E62-478C-BD07-29B0AE8E261B}"/>
              </a:ext>
            </a:extLst>
          </p:cNvPr>
          <p:cNvSpPr/>
          <p:nvPr userDrawn="1"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6" y="-17929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283" y="1830475"/>
            <a:ext cx="10961435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8/25/23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5936" y="1353867"/>
            <a:ext cx="7199299" cy="50278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8/25/23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26444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2820" y="1435108"/>
            <a:ext cx="7804097" cy="469137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7996846" y="1101255"/>
            <a:ext cx="62937" cy="51786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159711" y="1876206"/>
            <a:ext cx="186904" cy="440368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25989" y="1353867"/>
            <a:ext cx="3269246" cy="502788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8/25/23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078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B21D9C95-5FF6-4F7E-AC00-ED6F3DD385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301" y="703244"/>
            <a:ext cx="8406073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bg-BG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Въпроси</a:t>
            </a: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7" y="2222932"/>
            <a:ext cx="3575905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52" y="314259"/>
            <a:ext cx="2126081" cy="53028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983C1-41F3-4B45-9E6B-F2615F74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622C9-3C7D-445D-83B2-28583716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DAB2-278F-4812-9F5E-FB63D80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7" y="1702473"/>
            <a:ext cx="1198901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3"/>
            <a:ext cx="1166400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3"/>
            <a:ext cx="1166400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3"/>
            <a:ext cx="1166400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3"/>
            <a:ext cx="1166400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9" y="6371331"/>
            <a:ext cx="12195176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AF69835-F228-45D6-B39E-583EEBF1FE2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6" y="1702471"/>
            <a:ext cx="1198901" cy="11989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577C4C0-8539-4520-A497-BBFB45821D2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1"/>
            <a:ext cx="1166400" cy="140222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6073A22-1B90-4D35-943B-5D9816FEB8FE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1"/>
            <a:ext cx="1166400" cy="138925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7C8CFEA-27DA-4058-A611-3AE53851908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1"/>
            <a:ext cx="1166400" cy="156713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E9346DD-5152-48D0-8B06-7F8CE9803DAB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6B4B602-D2C7-47C8-9470-2C5795ED8C22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1"/>
            <a:ext cx="1166400" cy="143370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03B7E6D-AFDD-45E1-8121-F42E465AB0E8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FA3191E-14EF-4DC3-AD93-CA289B12B4C9}"/>
              </a:ext>
            </a:extLst>
          </p:cNvPr>
          <p:cNvCxnSpPr>
            <a:cxnSpLocks/>
          </p:cNvCxnSpPr>
          <p:nvPr userDrawn="1"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B530A8A-ABDE-4B7F-B28B-A9B499B32225}"/>
              </a:ext>
            </a:extLst>
          </p:cNvPr>
          <p:cNvCxnSpPr/>
          <p:nvPr userDrawn="1"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5ADF575-91AD-4F69-BA66-356B62AEB683}"/>
              </a:ext>
            </a:extLst>
          </p:cNvPr>
          <p:cNvCxnSpPr/>
          <p:nvPr userDrawn="1"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60C0104-2410-4352-A800-FD0292CC11A7}"/>
              </a:ext>
            </a:extLst>
          </p:cNvPr>
          <p:cNvCxnSpPr/>
          <p:nvPr userDrawn="1"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0FB7F08-6662-4D0C-AFAB-CFFDE9B1CA0A}"/>
              </a:ext>
            </a:extLst>
          </p:cNvPr>
          <p:cNvCxnSpPr/>
          <p:nvPr userDrawn="1"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79635D4-E3FF-4174-A648-032E9615851B}"/>
              </a:ext>
            </a:extLst>
          </p:cNvPr>
          <p:cNvCxnSpPr>
            <a:cxnSpLocks/>
          </p:cNvCxnSpPr>
          <p:nvPr userDrawn="1"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601A2EF-9181-444B-8898-83A36D09B869}"/>
              </a:ext>
            </a:extLst>
          </p:cNvPr>
          <p:cNvCxnSpPr>
            <a:cxnSpLocks/>
          </p:cNvCxnSpPr>
          <p:nvPr userDrawn="1"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07F38C1-A87B-4D59-BE69-6A23413F5870}"/>
              </a:ext>
            </a:extLst>
          </p:cNvPr>
          <p:cNvCxnSpPr/>
          <p:nvPr userDrawn="1"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mond Pa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err="1"/>
              <a:t>SoftUni</a:t>
            </a:r>
            <a:r>
              <a:rPr lang="en-US" dirty="0"/>
              <a:t> Diamond Partners</a:t>
            </a:r>
            <a:endParaRPr lang="bg-BG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1C8BF23-28B4-4942-902F-58C0B92A76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pic>
        <p:nvPicPr>
          <p:cNvPr id="12" name="Infragistics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4" r="-4204"/>
          <a:stretch/>
        </p:blipFill>
        <p:spPr>
          <a:xfrm>
            <a:off x="5455779" y="4535836"/>
            <a:ext cx="566883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softEdge rad="0"/>
          </a:effectLst>
        </p:spPr>
      </p:pic>
      <p:pic>
        <p:nvPicPr>
          <p:cNvPr id="22" name="Indeavr" descr="Ð ÐµÐ·ÑÐ»ÑÐ°Ñ Ñ Ð¸Ð·Ð¾Ð±ÑÐ°Ð¶ÐµÐ½Ð¸Ðµ Ð·Ð° indeavr">
            <a:hlinkClick r:id="rId6"/>
          </p:cNvPr>
          <p:cNvPicPr>
            <a:picLocks noChangeAspect="1" noChangeArrowheads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33" t="-16118" r="-14633" b="-8642"/>
          <a:stretch/>
        </p:blipFill>
        <p:spPr bwMode="auto">
          <a:xfrm>
            <a:off x="1067387" y="4535836"/>
            <a:ext cx="396214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3" name="Codexio">
            <a:hlinkClick r:id="rId8"/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589" t="-22282" r="-30138" b="-23831"/>
          <a:stretch/>
        </p:blipFill>
        <p:spPr>
          <a:xfrm>
            <a:off x="9375511" y="5566366"/>
            <a:ext cx="174910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4" name="Liebherr">
            <a:hlinkClick r:id="rId10"/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26" r="-4226"/>
          <a:stretch/>
        </p:blipFill>
        <p:spPr>
          <a:xfrm>
            <a:off x="1067387" y="5566366"/>
            <a:ext cx="5567564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5" name="Aeternity">
            <a:hlinkClick r:id="rId12"/>
          </p:cNvPr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91" r="-41391" b="-5190"/>
          <a:stretch/>
        </p:blipFill>
        <p:spPr>
          <a:xfrm>
            <a:off x="7025404" y="5566366"/>
            <a:ext cx="195586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6" name="Netpeak" descr="Ð ÐµÐ·ÑÐ»ÑÐ°Ñ Ñ Ð¸Ð·Ð¾Ð±ÑÐ°Ð¶ÐµÐ½Ð¸Ðµ Ð·Ð° netpeak">
            <a:hlinkClick r:id="rId14"/>
          </p:cNvPr>
          <p:cNvPicPr>
            <a:picLocks noChangeAspect="1" noChangeArrowheads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91" t="-11436" r="-7291" b="-11436"/>
          <a:stretch/>
        </p:blipFill>
        <p:spPr bwMode="auto">
          <a:xfrm>
            <a:off x="5330775" y="2474775"/>
            <a:ext cx="579383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7" name="Sotware Group" descr="Ð ÐµÐ·ÑÐ»ÑÐ°Ñ Ñ Ð¸Ð·Ð¾Ð±ÑÐ°Ð¶ÐµÐ½Ð¸Ðµ Ð·Ð° software group">
            <a:hlinkClick r:id="rId16"/>
          </p:cNvPr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84" r="-9241"/>
          <a:stretch/>
        </p:blipFill>
        <p:spPr bwMode="auto">
          <a:xfrm>
            <a:off x="1067388" y="2474775"/>
            <a:ext cx="385837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8" name="Telenor">
            <a:hlinkClick r:id="rId18"/>
          </p:cNvPr>
          <p:cNvPicPr>
            <a:picLocks noChangeAspect="1"/>
          </p:cNvPicPr>
          <p:nvPr userDrawn="1"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3" r="-12003" b="-2307"/>
          <a:stretch/>
        </p:blipFill>
        <p:spPr>
          <a:xfrm>
            <a:off x="8676437" y="1444245"/>
            <a:ext cx="244817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9" name="XS">
            <a:hlinkClick r:id="rId20"/>
          </p:cNvPr>
          <p:cNvPicPr>
            <a:picLocks noChangeAspect="1"/>
          </p:cNvPicPr>
          <p:nvPr userDrawn="1"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6" t="-9452" r="-8796" b="-9452"/>
          <a:stretch/>
        </p:blipFill>
        <p:spPr>
          <a:xfrm>
            <a:off x="1067387" y="1444245"/>
            <a:ext cx="418579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0" name="SB Tech">
            <a:hlinkClick r:id="rId22"/>
          </p:cNvPr>
          <p:cNvPicPr>
            <a:picLocks noChangeAspect="1"/>
          </p:cNvPicPr>
          <p:nvPr userDrawn="1"/>
        </p:nvPicPr>
        <p:blipFill rotWithShape="1"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2" t="6534" r="-689" b="14898"/>
          <a:stretch/>
        </p:blipFill>
        <p:spPr>
          <a:xfrm>
            <a:off x="5607950" y="1444245"/>
            <a:ext cx="2713717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1" name="Postbank">
            <a:hlinkClick r:id="rId24"/>
          </p:cNvPr>
          <p:cNvPicPr>
            <a:picLocks noChangeAspect="1"/>
          </p:cNvPicPr>
          <p:nvPr userDrawn="1"/>
        </p:nvPicPr>
        <p:blipFill rotWithShape="1"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26" t="-8951" r="-21826" b="-8951"/>
          <a:stretch/>
        </p:blipFill>
        <p:spPr>
          <a:xfrm>
            <a:off x="5971872" y="3505306"/>
            <a:ext cx="2519658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2" name="SuperHosting" descr="Ð ÐµÐ·ÑÐ»ÑÐ°Ñ Ñ Ð¸Ð·Ð¾Ð±ÑÐ°Ð¶ÐµÐ½Ð¸Ðµ Ð·Ð° superhosting png">
            <a:hlinkClick r:id="rId26"/>
          </p:cNvPr>
          <p:cNvPicPr>
            <a:picLocks noChangeAspect="1" noChangeArrowheads="1"/>
          </p:cNvPicPr>
          <p:nvPr userDrawn="1"/>
        </p:nvPicPr>
        <p:blipFill rotWithShape="1">
          <a:blip r:embed="rId2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3" t="-10753" r="-34663" b="-10753"/>
          <a:stretch/>
        </p:blipFill>
        <p:spPr bwMode="auto">
          <a:xfrm>
            <a:off x="8854361" y="3505306"/>
            <a:ext cx="2270253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3" name="SmartIT">
            <a:hlinkClick r:id="rId28"/>
          </p:cNvPr>
          <p:cNvPicPr>
            <a:picLocks noChangeAspect="1"/>
          </p:cNvPicPr>
          <p:nvPr userDrawn="1"/>
        </p:nvPicPr>
        <p:blipFill rotWithShape="1"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3" t="-16504" r="-14503" b="-16504"/>
          <a:stretch/>
        </p:blipFill>
        <p:spPr>
          <a:xfrm>
            <a:off x="1067388" y="3505306"/>
            <a:ext cx="454165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643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al P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51FC5-6AB6-4A04-9304-C6C88E9B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8/25/23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83D18-FDC7-4C48-A949-71D2969C5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AD92E-A653-4789-B55D-8A218100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Soft</a:t>
            </a:r>
            <a:r>
              <a:rPr lang="en-GB" dirty="0"/>
              <a:t>U</a:t>
            </a:r>
            <a:r>
              <a:rPr lang="en-US" dirty="0" err="1"/>
              <a:t>ni</a:t>
            </a:r>
            <a:r>
              <a:rPr lang="en-US" dirty="0"/>
              <a:t> Organizational Partners</a:t>
            </a:r>
            <a:endParaRPr lang="bg-BG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691F48-DCAC-4489-AA09-7346B7E6785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4737B-4698-41F8-AC81-9324F12880B9}"/>
              </a:ext>
            </a:extLst>
          </p:cNvPr>
          <p:cNvGrpSpPr/>
          <p:nvPr userDrawn="1"/>
        </p:nvGrpSpPr>
        <p:grpSpPr>
          <a:xfrm>
            <a:off x="1981200" y="1710324"/>
            <a:ext cx="8229600" cy="4151278"/>
            <a:chOff x="1492446" y="2067924"/>
            <a:chExt cx="6811766" cy="3436077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953" t="-24485" r="-5953" b="-24485"/>
            <a:stretch/>
          </p:blipFill>
          <p:spPr>
            <a:xfrm>
              <a:off x="1492446" y="2067924"/>
              <a:ext cx="4297166" cy="1439625"/>
            </a:xfrm>
            <a:prstGeom prst="roundRect">
              <a:avLst>
                <a:gd name="adj" fmla="val 880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18" name="Picture 17">
              <a:hlinkClick r:id="rId5"/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654" r="6654"/>
            <a:stretch/>
          </p:blipFill>
          <p:spPr>
            <a:xfrm>
              <a:off x="6341434" y="2067924"/>
              <a:ext cx="1962778" cy="1439625"/>
            </a:xfrm>
            <a:prstGeom prst="roundRect">
              <a:avLst>
                <a:gd name="adj" fmla="val 8806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19" name="Picture 18">
              <a:hlinkClick r:id="rId7"/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201" t="-3201" r="-3201" b="-3201"/>
            <a:stretch/>
          </p:blipFill>
          <p:spPr>
            <a:xfrm>
              <a:off x="5904002" y="4064376"/>
              <a:ext cx="2400210" cy="1439625"/>
            </a:xfrm>
            <a:prstGeom prst="roundRect">
              <a:avLst>
                <a:gd name="adj" fmla="val 8200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20" name="Picture 19">
              <a:hlinkClick r:id="rId9"/>
            </p:cNvPr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9305" t="-5874" r="-9305" b="-12736"/>
            <a:stretch/>
          </p:blipFill>
          <p:spPr>
            <a:xfrm>
              <a:off x="1492446" y="4064376"/>
              <a:ext cx="3383118" cy="1439625"/>
            </a:xfrm>
            <a:prstGeom prst="roundRect">
              <a:avLst>
                <a:gd name="adj" fmla="val 1001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00456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9504009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8" dirty="0"/>
              <a:t>Software University – High-Quality Education, </a:t>
            </a:r>
            <a:br>
              <a:rPr lang="en-US" sz="3198" dirty="0"/>
            </a:br>
            <a:r>
              <a:rPr lang="en-US" sz="3198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8" noProof="1">
                <a:hlinkClick r:id="rId3"/>
              </a:rPr>
              <a:t>softuni.bg</a:t>
            </a:r>
            <a:r>
              <a:rPr lang="en-US" sz="2898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Foundation</a:t>
            </a:r>
            <a:endParaRPr lang="bg-BG" sz="3198" dirty="0"/>
          </a:p>
          <a:p>
            <a:pPr lvl="1">
              <a:lnSpc>
                <a:spcPct val="100000"/>
              </a:lnSpc>
            </a:pPr>
            <a:r>
              <a:rPr lang="en-US" sz="2998" noProof="1">
                <a:hlinkClick r:id="rId4"/>
              </a:rPr>
              <a:t>http://softuni.foundation/</a:t>
            </a:r>
            <a:endParaRPr lang="en-US" sz="2998" noProof="1"/>
          </a:p>
          <a:p>
            <a:pPr>
              <a:lnSpc>
                <a:spcPct val="100000"/>
              </a:lnSpc>
            </a:pPr>
            <a:r>
              <a:rPr lang="en-US" sz="3198" dirty="0"/>
              <a:t>Software University @ Facebook</a:t>
            </a:r>
          </a:p>
          <a:p>
            <a:pPr marL="989981" marR="0" lvl="1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kumimoji="0" lang="en-US" sz="2898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Forums</a:t>
            </a:r>
          </a:p>
          <a:p>
            <a:pPr marL="989981" marR="0" lvl="1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lang="en-US" sz="2798" dirty="0">
                <a:hlinkClick r:id="rId6"/>
              </a:rPr>
              <a:t>forum.softuni.bg</a:t>
            </a:r>
            <a:endParaRPr lang="en-US" sz="2798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61449" y="3608627"/>
            <a:ext cx="1119031" cy="11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977" y="5017462"/>
            <a:ext cx="1042504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603" y="2384689"/>
            <a:ext cx="3227765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829" y="1319423"/>
            <a:ext cx="1670274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10369" y="1409638"/>
            <a:ext cx="357216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bg-BG" dirty="0"/>
              <a:t>Съдържание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8182463" cy="4795935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8/25/23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614599"/>
            <a:ext cx="10961783" cy="6753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65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ve 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0" y="0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z="4800" dirty="0"/>
              <a:t>Live Exercises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620157"/>
            <a:ext cx="10961783" cy="66525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C72231-4494-467D-B0D7-F1E1DA83D2FE}"/>
              </a:ext>
            </a:extLst>
          </p:cNvPr>
          <p:cNvGrpSpPr/>
          <p:nvPr userDrawn="1"/>
        </p:nvGrpSpPr>
        <p:grpSpPr>
          <a:xfrm>
            <a:off x="4267200" y="349301"/>
            <a:ext cx="3657600" cy="4070979"/>
            <a:chOff x="4265613" y="394224"/>
            <a:chExt cx="3657600" cy="407097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1D08E1D-5E83-4850-B006-A642A52DBB4E}"/>
                </a:ext>
              </a:extLst>
            </p:cNvPr>
            <p:cNvSpPr/>
            <p:nvPr/>
          </p:nvSpPr>
          <p:spPr bwMode="auto">
            <a:xfrm>
              <a:off x="4265613" y="807603"/>
              <a:ext cx="3657600" cy="3657600"/>
            </a:xfrm>
            <a:prstGeom prst="ellipse">
              <a:avLst/>
            </a:prstGeom>
            <a:solidFill>
              <a:schemeClr val="bg2">
                <a:alpha val="50000"/>
              </a:schemeClr>
            </a:solidFill>
            <a:ln w="19050">
              <a:solidFill>
                <a:schemeClr val="bg2"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82B4870-9B78-4FB5-B658-366BE3060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418012" y="394224"/>
              <a:ext cx="3124201" cy="38352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521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05" y="1792355"/>
            <a:ext cx="1830305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915152" cy="406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29724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8/25/23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27" y="3314704"/>
            <a:ext cx="1260665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9073" y="1121144"/>
            <a:ext cx="10036163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8/25/23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8/25/23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46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8/25/23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816" y="6397196"/>
            <a:ext cx="80871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8/25/23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13" y="1138844"/>
            <a:ext cx="11804822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90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91" r:id="rId12"/>
    <p:sldLayoutId id="2147483686" r:id="rId13"/>
    <p:sldLayoutId id="2147483689" r:id="rId14"/>
    <p:sldLayoutId id="2147483688" r:id="rId15"/>
    <p:sldLayoutId id="2147483687" r:id="rId16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989981" indent="-380762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048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267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485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opencourses/train-the-trainer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856" y="1250986"/>
            <a:ext cx="10965303" cy="882654"/>
          </a:xfrm>
        </p:spPr>
        <p:txBody>
          <a:bodyPr>
            <a:normAutofit/>
          </a:bodyPr>
          <a:lstStyle/>
          <a:p>
            <a:r>
              <a:rPr lang="bg-BG" dirty="0"/>
              <a:t>Преизползване на команди</a:t>
            </a:r>
            <a:endParaRPr lang="en-US" dirty="0">
              <a:solidFill>
                <a:srgbClr val="234465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857" y="429804"/>
            <a:ext cx="10965303" cy="882654"/>
          </a:xfrm>
        </p:spPr>
        <p:txBody>
          <a:bodyPr>
            <a:noAutofit/>
          </a:bodyPr>
          <a:lstStyle/>
          <a:p>
            <a:r>
              <a:rPr lang="bg-BG" dirty="0"/>
              <a:t>Създаване на собствени блокове</a:t>
            </a:r>
            <a:endParaRPr lang="en-US" sz="4800" dirty="0">
              <a:solidFill>
                <a:srgbClr val="234465"/>
              </a:solidFill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85BC4C-0F13-4FD4-8F23-99FD4661837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Technical Trainers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910" y="2424613"/>
            <a:ext cx="3935194" cy="2958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собствен блок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3631"/>
            <a:ext cx="12192000" cy="5794369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 bwMode="auto">
          <a:xfrm>
            <a:off x="1143000" y="1543050"/>
            <a:ext cx="5400675" cy="1476375"/>
          </a:xfrm>
          <a:prstGeom prst="wedgeRoundRectCallout">
            <a:avLst>
              <a:gd name="adj1" fmla="val 33312"/>
              <a:gd name="adj2" fmla="val 9024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дефинирали </a:t>
            </a:r>
            <a:b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Квадрат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може да го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преизползваме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множество пъти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6638925" y="2019299"/>
            <a:ext cx="2628900" cy="1547381"/>
          </a:xfrm>
          <a:prstGeom prst="wedgeRoundRectCallout">
            <a:avLst>
              <a:gd name="adj1" fmla="val -37862"/>
              <a:gd name="adj2" fmla="val 8219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първоначални координати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7566010" y="4027490"/>
            <a:ext cx="4000402" cy="1119098"/>
          </a:xfrm>
          <a:prstGeom prst="wedgeRoundRectCallout">
            <a:avLst>
              <a:gd name="adj1" fmla="val -86549"/>
              <a:gd name="adj2" fmla="val -1750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Използваме нашия блок 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Квадрат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648325" y="4533900"/>
            <a:ext cx="1400176" cy="61268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2552700" y="5219699"/>
            <a:ext cx="3495675" cy="1441364"/>
          </a:xfrm>
          <a:prstGeom prst="wedgeRoundRectCallout">
            <a:avLst>
              <a:gd name="adj1" fmla="val 37750"/>
              <a:gd name="adj2" fmla="val -6765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Повтаряме същите стъпки с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 координати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58387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собствен блок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42" y="1294411"/>
            <a:ext cx="10389315" cy="5185999"/>
          </a:xfrm>
          <a:prstGeom prst="rect">
            <a:avLst/>
          </a:prstGeom>
          <a:ln>
            <a:solidFill>
              <a:srgbClr val="D1D5DD"/>
            </a:solidFill>
          </a:ln>
        </p:spPr>
      </p:pic>
    </p:spTree>
    <p:extLst>
      <p:ext uri="{BB962C8B-B14F-4D97-AF65-F5344CB8AC3E}">
        <p14:creationId xmlns:p14="http://schemas.microsoft.com/office/powerpoint/2010/main" val="2485926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Собствен блок с параметър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/>
              <a:t>Добавяне на входни данни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261" y="1796666"/>
            <a:ext cx="4107477" cy="1899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9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83615" cy="5276048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Параметър</a:t>
            </a:r>
            <a:r>
              <a:rPr lang="bg-BG" dirty="0"/>
              <a:t> – </a:t>
            </a:r>
            <a:r>
              <a:rPr lang="bg-BG" b="1" dirty="0"/>
              <a:t>входна</a:t>
            </a:r>
            <a:r>
              <a:rPr lang="bg-BG" dirty="0"/>
              <a:t> </a:t>
            </a:r>
            <a:r>
              <a:rPr lang="bg-BG" b="1" dirty="0"/>
              <a:t>стойност</a:t>
            </a:r>
            <a:r>
              <a:rPr lang="bg-BG" dirty="0"/>
              <a:t> на блок</a:t>
            </a:r>
          </a:p>
          <a:p>
            <a:pPr>
              <a:buClr>
                <a:schemeClr val="tx1"/>
              </a:buClr>
            </a:pPr>
            <a:r>
              <a:rPr lang="bg-BG" dirty="0"/>
              <a:t>Подава се в блока, за да може да бъде </a:t>
            </a:r>
            <a:r>
              <a:rPr lang="bg-BG" b="1" dirty="0"/>
              <a:t>използвана в него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Параметър на собствен блок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11"/>
          <a:stretch/>
        </p:blipFill>
        <p:spPr>
          <a:xfrm>
            <a:off x="8603063" y="3662453"/>
            <a:ext cx="2900993" cy="22482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911"/>
          <a:stretch/>
        </p:blipFill>
        <p:spPr>
          <a:xfrm>
            <a:off x="2065510" y="3662453"/>
            <a:ext cx="2900994" cy="22482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0" r="33880"/>
          <a:stretch/>
        </p:blipFill>
        <p:spPr>
          <a:xfrm>
            <a:off x="5327458" y="3662453"/>
            <a:ext cx="2914650" cy="224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5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Собствен блок с параметър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4479"/>
            <a:ext cx="12192000" cy="5809720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7389267" y="1362375"/>
            <a:ext cx="4177145" cy="1661746"/>
          </a:xfrm>
          <a:prstGeom prst="wedgeRoundRectCallout">
            <a:avLst>
              <a:gd name="adj1" fmla="val -74772"/>
              <a:gd name="adj2" fmla="val 12667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случая използваме параметъра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Страна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за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дължина на страната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FE88A6C3-803E-BBAC-CF6B-F2375AA95C9F}"/>
              </a:ext>
            </a:extLst>
          </p:cNvPr>
          <p:cNvSpPr/>
          <p:nvPr/>
        </p:nvSpPr>
        <p:spPr bwMode="auto">
          <a:xfrm>
            <a:off x="183503" y="1196121"/>
            <a:ext cx="6041452" cy="1000814"/>
          </a:xfrm>
          <a:prstGeom prst="wedgeRoundRectCallout">
            <a:avLst>
              <a:gd name="adj1" fmla="val 38692"/>
              <a:gd name="adj2" fmla="val 9551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Приемаме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параметър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може да го използваме като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 в блока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2891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Собствен блок с параметър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058"/>
            <a:ext cx="12192000" cy="5775941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63133" y="4624079"/>
            <a:ext cx="4756545" cy="1598592"/>
          </a:xfrm>
          <a:prstGeom prst="wedgeRoundRectCallout">
            <a:avLst>
              <a:gd name="adj1" fmla="val 57826"/>
              <a:gd name="adj2" fmla="val -3399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331802" y="3663684"/>
            <a:ext cx="743683" cy="29285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331801" y="4722730"/>
            <a:ext cx="743683" cy="29285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331801" y="5770907"/>
            <a:ext cx="682137" cy="29285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2B53D4B6-A7DD-DD37-4073-C41954E1A90F}"/>
              </a:ext>
            </a:extLst>
          </p:cNvPr>
          <p:cNvSpPr/>
          <p:nvPr/>
        </p:nvSpPr>
        <p:spPr bwMode="auto">
          <a:xfrm>
            <a:off x="163132" y="4624079"/>
            <a:ext cx="4756545" cy="1598592"/>
          </a:xfrm>
          <a:prstGeom prst="wedgeRoundRectCallout">
            <a:avLst>
              <a:gd name="adj1" fmla="val 56578"/>
              <a:gd name="adj2" fmla="val -9862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9C3F4F0A-8BAF-845A-FC9A-3C68F71ED7B3}"/>
              </a:ext>
            </a:extLst>
          </p:cNvPr>
          <p:cNvSpPr/>
          <p:nvPr/>
        </p:nvSpPr>
        <p:spPr bwMode="auto">
          <a:xfrm>
            <a:off x="163131" y="4624079"/>
            <a:ext cx="4756545" cy="1598592"/>
          </a:xfrm>
          <a:prstGeom prst="wedgeRoundRectCallout">
            <a:avLst>
              <a:gd name="adj1" fmla="val 56827"/>
              <a:gd name="adj2" fmla="val 261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Можем да преизползваме блока 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Квадрат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 множество пъти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473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7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Полза от собствен блок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90092" y="1076763"/>
            <a:ext cx="5457923" cy="832894"/>
          </a:xfrm>
        </p:spPr>
        <p:txBody>
          <a:bodyPr/>
          <a:lstStyle/>
          <a:p>
            <a:r>
              <a:rPr lang="bg-BG" dirty="0"/>
              <a:t>Със собствен блок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7102487" y="1120895"/>
            <a:ext cx="5426147" cy="720923"/>
          </a:xfrm>
        </p:spPr>
        <p:txBody>
          <a:bodyPr/>
          <a:lstStyle/>
          <a:p>
            <a:r>
              <a:rPr lang="bg-BG" dirty="0"/>
              <a:t>Без собствен блок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91" y="1729517"/>
            <a:ext cx="2692292" cy="45057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347" y="1729516"/>
            <a:ext cx="1979425" cy="442363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288612" y="2851840"/>
            <a:ext cx="1718806" cy="184317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9600" dirty="0"/>
              <a:t>==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38693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15109" y="4704824"/>
            <a:ext cx="10961783" cy="1791225"/>
          </a:xfrm>
        </p:spPr>
        <p:txBody>
          <a:bodyPr/>
          <a:lstStyle/>
          <a:p>
            <a:r>
              <a:rPr lang="bg-BG" dirty="0"/>
              <a:t>Собствен блок с повече от един параметър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3747622" y="2231812"/>
            <a:ext cx="4491503" cy="1102052"/>
            <a:chOff x="3747622" y="2231812"/>
            <a:chExt cx="4491503" cy="1102052"/>
          </a:xfrm>
        </p:grpSpPr>
        <p:sp>
          <p:nvSpPr>
            <p:cNvPr id="13" name="Oval 12"/>
            <p:cNvSpPr/>
            <p:nvPr/>
          </p:nvSpPr>
          <p:spPr>
            <a:xfrm>
              <a:off x="6823821" y="2565554"/>
              <a:ext cx="652722" cy="36814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6111710" y="2565554"/>
              <a:ext cx="1054429" cy="36814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5638800" y="2565554"/>
              <a:ext cx="1000125" cy="36814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991100" y="2565554"/>
              <a:ext cx="666750" cy="36814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7622" y="2231812"/>
              <a:ext cx="4491503" cy="11020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878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Собствен блок с повече от един параметър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799"/>
            <a:ext cx="12192000" cy="5914399"/>
          </a:xfrm>
          <a:prstGeom prst="rect">
            <a:avLst/>
          </a:prstGeom>
        </p:spPr>
      </p:pic>
      <p:sp>
        <p:nvSpPr>
          <p:cNvPr id="13" name="Rounded Rectangular Callout 12"/>
          <p:cNvSpPr/>
          <p:nvPr/>
        </p:nvSpPr>
        <p:spPr bwMode="auto">
          <a:xfrm>
            <a:off x="9277349" y="2953593"/>
            <a:ext cx="2843699" cy="2537680"/>
          </a:xfrm>
          <a:prstGeom prst="wedgeRoundRectCallout">
            <a:avLst>
              <a:gd name="adj1" fmla="val -79002"/>
              <a:gd name="adj2" fmla="val -4727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 създаване може да използваме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множество параметри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122001" y="4122655"/>
            <a:ext cx="5974374" cy="139232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Rounded Rectangular Callout 14"/>
          <p:cNvSpPr/>
          <p:nvPr/>
        </p:nvSpPr>
        <p:spPr bwMode="auto">
          <a:xfrm>
            <a:off x="190402" y="2044709"/>
            <a:ext cx="4057748" cy="1865225"/>
          </a:xfrm>
          <a:prstGeom prst="wedgeRoundRectCallout">
            <a:avLst>
              <a:gd name="adj1" fmla="val 30918"/>
              <a:gd name="adj2" fmla="val 6045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Могат едновременно да бъдат използвани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различни по вид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параметри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9288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Собствен блок с повече от един параметър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7428"/>
            <a:ext cx="12192000" cy="5809685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6181724" y="3933825"/>
            <a:ext cx="4391025" cy="1838325"/>
          </a:xfrm>
          <a:prstGeom prst="wedgeRoundRectCallout">
            <a:avLst>
              <a:gd name="adj1" fmla="val -77015"/>
              <a:gd name="adj2" fmla="val -4423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Благодарение на параметрите може да създаваме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по-абстрактни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собствени блокове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092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Съдържание</a:t>
            </a:r>
          </a:p>
        </p:txBody>
      </p:sp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>
          <a:xfrm>
            <a:off x="243250" y="1371605"/>
            <a:ext cx="7930079" cy="459309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400" dirty="0"/>
              <a:t>Какво</a:t>
            </a:r>
            <a:r>
              <a:rPr lang="bg-BG" sz="3400" dirty="0">
                <a:solidFill>
                  <a:schemeClr val="bg1"/>
                </a:solidFill>
              </a:rPr>
              <a:t> </a:t>
            </a:r>
            <a:r>
              <a:rPr lang="bg-BG" sz="3400" dirty="0"/>
              <a:t>е</a:t>
            </a:r>
            <a:r>
              <a:rPr lang="bg-BG" sz="3400" dirty="0">
                <a:solidFill>
                  <a:schemeClr val="bg1"/>
                </a:solidFill>
              </a:rPr>
              <a:t> </a:t>
            </a:r>
            <a:r>
              <a:rPr lang="bg-BG" sz="3400" b="1" dirty="0">
                <a:solidFill>
                  <a:schemeClr val="bg1"/>
                </a:solidFill>
              </a:rPr>
              <a:t>собствен блок</a:t>
            </a:r>
            <a:r>
              <a:rPr lang="en-US" sz="3400" dirty="0"/>
              <a:t>?</a:t>
            </a:r>
          </a:p>
          <a:p>
            <a:pPr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sz="3400" dirty="0"/>
              <a:t>͏</a:t>
            </a:r>
            <a:r>
              <a:rPr lang="bg-BG" sz="3400" b="1" dirty="0">
                <a:solidFill>
                  <a:schemeClr val="bg1"/>
                </a:solidFill>
              </a:rPr>
              <a:t>Създаване</a:t>
            </a:r>
            <a:r>
              <a:rPr lang="bg-BG" sz="3400" dirty="0"/>
              <a:t> на собствен блок</a:t>
            </a:r>
          </a:p>
          <a:p>
            <a:pPr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sz="3400" dirty="0"/>
              <a:t>Собствен блок с </a:t>
            </a:r>
            <a:r>
              <a:rPr lang="bg-BG" sz="3400" b="1" dirty="0">
                <a:solidFill>
                  <a:schemeClr val="bg1"/>
                </a:solidFill>
              </a:rPr>
              <a:t>параметър</a:t>
            </a:r>
          </a:p>
          <a:p>
            <a:pPr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dirty="0"/>
              <a:t>Собствен блок с </a:t>
            </a:r>
            <a:r>
              <a:rPr lang="bg-BG" b="1" dirty="0">
                <a:solidFill>
                  <a:schemeClr val="bg1"/>
                </a:solidFill>
              </a:rPr>
              <a:t>повече от един параметър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441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Собствен блок с повече от един параметър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9025"/>
            <a:ext cx="12192000" cy="5813326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4734668" y="1603169"/>
            <a:ext cx="5501862" cy="2027712"/>
          </a:xfrm>
          <a:prstGeom prst="wedgeRoundRectCallout">
            <a:avLst>
              <a:gd name="adj1" fmla="val -43286"/>
              <a:gd name="adj2" fmla="val 8367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Тъй като блокът ни е абстрактен, може да чертаем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всякакви фигури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различни размери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един и същи блок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6718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Собствен блок с повече от един параметър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9025"/>
            <a:ext cx="12192000" cy="5813326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3914775" y="1614382"/>
            <a:ext cx="4200482" cy="2252768"/>
          </a:xfrm>
          <a:prstGeom prst="wedgeRoundRectCallout">
            <a:avLst>
              <a:gd name="adj1" fmla="val 86734"/>
              <a:gd name="adj2" fmla="val 3182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Използвайки един собствен блок, успяхме да създадем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различни фигури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различни размери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696452" y="2570080"/>
            <a:ext cx="1323973" cy="194477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7381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65622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38889" y="1308296"/>
            <a:ext cx="10144593" cy="5384284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10258116" y="3980926"/>
            <a:ext cx="2082533" cy="2253824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57195" y="1547936"/>
            <a:ext cx="9472821" cy="5081546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buClr>
                <a:schemeClr val="bg2"/>
              </a:buClr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Собствен блок </a:t>
            </a:r>
            <a:r>
              <a:rPr lang="bg-BG" sz="2900" dirty="0">
                <a:solidFill>
                  <a:schemeClr val="bg2"/>
                </a:solidFill>
              </a:rPr>
              <a:t>– обединена </a:t>
            </a:r>
            <a:r>
              <a:rPr lang="bg-BG" sz="2900" b="1" dirty="0">
                <a:solidFill>
                  <a:schemeClr val="bg2"/>
                </a:solidFill>
              </a:rPr>
              <a:t>група от блокове</a:t>
            </a:r>
          </a:p>
          <a:p>
            <a:pPr>
              <a:lnSpc>
                <a:spcPct val="110000"/>
              </a:lnSpc>
              <a:buClr>
                <a:schemeClr val="bg2"/>
              </a:buClr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Параметър</a:t>
            </a:r>
            <a:r>
              <a:rPr lang="bg-BG" sz="2900" b="1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– </a:t>
            </a:r>
            <a:r>
              <a:rPr lang="bg-BG" sz="2900" b="1" dirty="0">
                <a:solidFill>
                  <a:schemeClr val="bg2"/>
                </a:solidFill>
              </a:rPr>
              <a:t>входна стойност </a:t>
            </a:r>
            <a:r>
              <a:rPr lang="bg-BG" sz="2900" dirty="0">
                <a:solidFill>
                  <a:schemeClr val="bg2"/>
                </a:solidFill>
              </a:rPr>
              <a:t>в собствен блок, която може да се използва в него</a:t>
            </a:r>
          </a:p>
          <a:p>
            <a:pPr>
              <a:lnSpc>
                <a:spcPct val="110000"/>
              </a:lnSpc>
              <a:buClr>
                <a:schemeClr val="bg2"/>
              </a:buClr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Абстракция</a:t>
            </a:r>
            <a:r>
              <a:rPr lang="bg-BG" sz="2900" b="1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–</a:t>
            </a:r>
            <a:r>
              <a:rPr lang="bg-BG" sz="2900" b="1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преизползване на собствен блок </a:t>
            </a:r>
            <a:r>
              <a:rPr lang="bg-BG" sz="2900" b="1" dirty="0">
                <a:solidFill>
                  <a:schemeClr val="bg2"/>
                </a:solidFill>
              </a:rPr>
              <a:t>за различни цели</a:t>
            </a: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6400800"/>
            <a:ext cx="12114213" cy="363538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hlinkClick r:id="rId3"/>
              </a:rPr>
              <a:t>https://softuni.bg/opencourses/train-the-trainers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83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Този курс </a:t>
            </a:r>
            <a:r>
              <a:rPr lang="en-US" dirty="0"/>
              <a:t>(</a:t>
            </a:r>
            <a:r>
              <a:rPr lang="bg-BG" dirty="0"/>
              <a:t>слайдове, примери, демонстрации, видеа, домашни и др.) притежават лиценза </a:t>
            </a:r>
            <a:r>
              <a:rPr lang="en-US" dirty="0"/>
              <a:t>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Лиценз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448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D3F004-A688-465E-A5F9-7CDFBE013F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5108" y="4846515"/>
            <a:ext cx="10961783" cy="768084"/>
          </a:xfrm>
        </p:spPr>
        <p:txBody>
          <a:bodyPr/>
          <a:lstStyle/>
          <a:p>
            <a:r>
              <a:rPr lang="bg-BG" sz="5400" dirty="0"/>
              <a:t>Какво е собствен блок</a:t>
            </a:r>
            <a:r>
              <a:rPr lang="en-US" sz="5400" dirty="0"/>
              <a:t>?</a:t>
            </a:r>
            <a:endParaRPr lang="bg-BG" sz="5400" dirty="0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sz="quarter" idx="11"/>
          </p:nvPr>
        </p:nvSpPr>
        <p:spPr>
          <a:xfrm>
            <a:off x="615107" y="5788219"/>
            <a:ext cx="10961783" cy="675365"/>
          </a:xfrm>
        </p:spPr>
        <p:txBody>
          <a:bodyPr/>
          <a:lstStyle/>
          <a:p>
            <a:pPr marL="475939" lvl="1" indent="0" algn="ctr">
              <a:buNone/>
            </a:pPr>
            <a:r>
              <a:rPr lang="bg-BG" sz="4000" dirty="0"/>
              <a:t>Подпрограма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7284EC4-D146-E6B1-323D-543C4B534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1" t="8621" r="12703" b="11105"/>
          <a:stretch/>
        </p:blipFill>
        <p:spPr>
          <a:xfrm>
            <a:off x="4595195" y="1243401"/>
            <a:ext cx="3001606" cy="270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46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84BB08-D975-4CFE-8D0F-C329F601A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>
              <a:buClr>
                <a:schemeClr val="tx1"/>
              </a:buClr>
            </a:pPr>
            <a:r>
              <a:rPr lang="bg-BG" sz="3200" b="1" dirty="0">
                <a:solidFill>
                  <a:schemeClr val="bg1"/>
                </a:solidFill>
              </a:rPr>
              <a:t>Собствен блок </a:t>
            </a:r>
            <a:r>
              <a:rPr lang="en-US" sz="3200" dirty="0"/>
              <a:t>– </a:t>
            </a:r>
            <a:r>
              <a:rPr lang="bg-BG" sz="3200" b="1" dirty="0"/>
              <a:t>обединена група от блокове</a:t>
            </a:r>
            <a:r>
              <a:rPr lang="bg-BG" sz="3200" dirty="0"/>
              <a:t>, на която е </a:t>
            </a:r>
            <a:r>
              <a:rPr lang="bg-BG" sz="3200" b="1" dirty="0"/>
              <a:t>дадено име</a:t>
            </a:r>
          </a:p>
          <a:p>
            <a:pPr lvl="1">
              <a:buClr>
                <a:schemeClr val="tx1"/>
              </a:buClr>
            </a:pPr>
            <a:r>
              <a:rPr lang="bg-BG" sz="3000" b="1" dirty="0"/>
              <a:t>Съкращава</a:t>
            </a:r>
            <a:r>
              <a:rPr lang="bg-BG" sz="3000" dirty="0"/>
              <a:t> повтарянето на блокове</a:t>
            </a:r>
          </a:p>
          <a:p>
            <a:pPr lvl="1">
              <a:buClr>
                <a:schemeClr val="tx1"/>
              </a:buClr>
            </a:pPr>
            <a:r>
              <a:rPr lang="bg-BG" sz="3000" b="1" dirty="0"/>
              <a:t>Улеснява</a:t>
            </a:r>
            <a:r>
              <a:rPr lang="bg-BG" sz="3000" dirty="0"/>
              <a:t> правенето на програми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 Собствен блок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135" y="3379655"/>
            <a:ext cx="2220659" cy="33775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1" t="8621" r="12703" b="11105"/>
          <a:stretch/>
        </p:blipFill>
        <p:spPr>
          <a:xfrm>
            <a:off x="7737270" y="3636037"/>
            <a:ext cx="3001606" cy="2700074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 bwMode="auto">
          <a:xfrm>
            <a:off x="5678415" y="4691949"/>
            <a:ext cx="1660234" cy="58825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8033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D3F004-A688-465E-A5F9-7CDFBE013F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5108" y="5257406"/>
            <a:ext cx="10961783" cy="768084"/>
          </a:xfrm>
        </p:spPr>
        <p:txBody>
          <a:bodyPr/>
          <a:lstStyle/>
          <a:p>
            <a:r>
              <a:rPr lang="bg-BG" sz="5400" dirty="0"/>
              <a:t>Създаване на собствен блок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1D00E1-B56E-9E58-48DF-2BB7641C13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95"/>
          <a:stretch/>
        </p:blipFill>
        <p:spPr>
          <a:xfrm>
            <a:off x="3838871" y="1366138"/>
            <a:ext cx="4514255" cy="249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87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Създаване на собствен блок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bg-BG" altLang="bg-BG" sz="900" b="0" i="0" u="none" strike="noStrike" cap="none" normalizeH="0" baseline="0">
                <a:ln>
                  <a:noFill/>
                </a:ln>
                <a:solidFill>
                  <a:srgbClr val="232629"/>
                </a:solidFill>
                <a:effectLst/>
                <a:latin typeface="var(--ff-mono)"/>
              </a:rPr>
              <a:t>_ -</a:t>
            </a:r>
            <a:r>
              <a:rPr kumimoji="0" lang="bg-BG" altLang="bg-BG" sz="900" b="0" i="0" u="none" strike="noStrike" cap="none" normalizeH="0" baseline="0">
                <a:ln>
                  <a:noFill/>
                </a:ln>
                <a:solidFill>
                  <a:srgbClr val="232629"/>
                </a:solidFill>
                <a:effectLst/>
                <a:latin typeface="-apple-system"/>
              </a:rPr>
              <a:t> </a:t>
            </a:r>
            <a:endParaRPr kumimoji="0" lang="bg-BG" altLang="bg-BG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bg-BG" altLang="bg-BG" sz="900" b="0" i="0" u="none" strike="noStrike" cap="none" normalizeH="0" baseline="0">
                <a:ln>
                  <a:noFill/>
                </a:ln>
                <a:solidFill>
                  <a:srgbClr val="232629"/>
                </a:solidFill>
                <a:effectLst/>
                <a:latin typeface="-apple-system"/>
              </a:rPr>
              <a:t>–</a:t>
            </a:r>
            <a:endParaRPr kumimoji="0" lang="bg-BG" altLang="bg-BG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4153"/>
            <a:ext cx="12192000" cy="5883382"/>
          </a:xfrm>
          <a:prstGeom prst="rect">
            <a:avLst/>
          </a:prstGeom>
        </p:spPr>
      </p:pic>
      <p:sp>
        <p:nvSpPr>
          <p:cNvPr id="3" name="Rounded Rectangular Callout 2"/>
          <p:cNvSpPr/>
          <p:nvPr/>
        </p:nvSpPr>
        <p:spPr bwMode="auto">
          <a:xfrm>
            <a:off x="3200400" y="2112881"/>
            <a:ext cx="3754315" cy="1160586"/>
          </a:xfrm>
          <a:prstGeom prst="wedgeRoundRectCallout">
            <a:avLst>
              <a:gd name="adj1" fmla="val -80317"/>
              <a:gd name="adj2" fmla="val -2689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Натискаме бутона 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Създаване на блок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7240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собствен блок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0826"/>
            <a:ext cx="12192000" cy="5966101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 bwMode="auto">
          <a:xfrm>
            <a:off x="190402" y="2618484"/>
            <a:ext cx="3150675" cy="1074285"/>
          </a:xfrm>
          <a:prstGeom prst="wedgeRoundRectCallout">
            <a:avLst>
              <a:gd name="adj1" fmla="val 42282"/>
              <a:gd name="adj2" fmla="val 8808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Параметри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за собствения блок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096064" y="4114801"/>
            <a:ext cx="5977598" cy="1397976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7570176" y="1318846"/>
            <a:ext cx="2488223" cy="729761"/>
          </a:xfrm>
          <a:prstGeom prst="wedgeRoundRectCallout">
            <a:avLst>
              <a:gd name="adj1" fmla="val -94331"/>
              <a:gd name="adj2" fmla="val 14924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блока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6066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собствен блок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867"/>
            <a:ext cx="12196800" cy="5776437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895523" y="1196120"/>
            <a:ext cx="4972050" cy="1543051"/>
          </a:xfrm>
          <a:prstGeom prst="wedgeRoundRectCallout">
            <a:avLst>
              <a:gd name="adj1" fmla="val -64217"/>
              <a:gd name="adj2" fmla="val 4018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 успешно създаване се добавя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новият блок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към секцията 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Моите блокове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962774" y="1676401"/>
            <a:ext cx="4603637" cy="1476374"/>
          </a:xfrm>
          <a:prstGeom prst="wedgeRoundRectCallout">
            <a:avLst>
              <a:gd name="adj1" fmla="val -72438"/>
              <a:gd name="adj2" fmla="val 7880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Също така към работното поле се добавя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дефиниция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за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новия ни блок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06205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собствен блок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8840"/>
            <a:ext cx="12196800" cy="5778000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5562977" y="1333773"/>
            <a:ext cx="6217846" cy="1151677"/>
          </a:xfrm>
          <a:prstGeom prst="wedgeRoundRectCallout">
            <a:avLst>
              <a:gd name="adj1" fmla="val -60158"/>
              <a:gd name="adj2" fmla="val 5649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 дефинирането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блок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правим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логиката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която искаме да съдържа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486215" y="1877274"/>
            <a:ext cx="3381374" cy="1151677"/>
          </a:xfrm>
          <a:prstGeom prst="wedgeRoundRectCallout">
            <a:avLst>
              <a:gd name="adj1" fmla="val 61940"/>
              <a:gd name="adj2" fmla="val 10582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случая искаме да начертаем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квадрат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334494" y="3336966"/>
            <a:ext cx="2352056" cy="251156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6589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1_SoftUni3_1">
  <a:themeElements>
    <a:clrScheme name="Custom 2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7444</TotalTime>
  <Words>560</Words>
  <Application>Microsoft Macintosh PowerPoint</Application>
  <PresentationFormat>Widescreen</PresentationFormat>
  <Paragraphs>106</Paragraphs>
  <Slides>24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-apple-system</vt:lpstr>
      <vt:lpstr>Arial</vt:lpstr>
      <vt:lpstr>Calibri</vt:lpstr>
      <vt:lpstr>Consolas</vt:lpstr>
      <vt:lpstr>var(--ff-mono)</vt:lpstr>
      <vt:lpstr>Wingdings</vt:lpstr>
      <vt:lpstr>Wingdings 2</vt:lpstr>
      <vt:lpstr>1_SoftUni3_1</vt:lpstr>
      <vt:lpstr>Създаване на собствени блокове</vt:lpstr>
      <vt:lpstr>Съдържание</vt:lpstr>
      <vt:lpstr>PowerPoint Presentation</vt:lpstr>
      <vt:lpstr> Собствен блок</vt:lpstr>
      <vt:lpstr>PowerPoint Presentation</vt:lpstr>
      <vt:lpstr>Създаване на собствен блок</vt:lpstr>
      <vt:lpstr>Създаване на собствен блок</vt:lpstr>
      <vt:lpstr>Създаване на собствен блок</vt:lpstr>
      <vt:lpstr>Създаване на собствен блок</vt:lpstr>
      <vt:lpstr>Създаване на собствен блок</vt:lpstr>
      <vt:lpstr>Създаване на собствен блок</vt:lpstr>
      <vt:lpstr>PowerPoint Presentation</vt:lpstr>
      <vt:lpstr>Параметър на собствен блок</vt:lpstr>
      <vt:lpstr>Собствен блок с параметър</vt:lpstr>
      <vt:lpstr>Собствен блок с параметър</vt:lpstr>
      <vt:lpstr>Полза от собствен блок</vt:lpstr>
      <vt:lpstr>PowerPoint Presentation</vt:lpstr>
      <vt:lpstr>Собствен блок с повече от един параметър</vt:lpstr>
      <vt:lpstr>Собствен блок с повече от един параметър</vt:lpstr>
      <vt:lpstr>Собствен блок с повече от един параметър</vt:lpstr>
      <vt:lpstr>Собствен блок с повече от един параметър</vt:lpstr>
      <vt:lpstr>Обобщение</vt:lpstr>
      <vt:lpstr>PowerPoint Presentation</vt:lpstr>
      <vt:lpstr>Лиценз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 the Trainers</dc:title>
  <dc:subject>Train the Trainers - – Practical Training Course @ SoftUni</dc:subject>
  <dc:creator>Software University Foundation</dc:creator>
  <cp:keywords>Trainers, Trainer, Train the Trainers, Software University, SoftUni, programming, coding, software development, education, training, course</cp:keywords>
  <dc:description>Train the Trainers Course @ SoftUni – https://softuni.bg/opencourses/train-the-trainers</dc:description>
  <cp:lastModifiedBy>Drinka</cp:lastModifiedBy>
  <cp:revision>1097</cp:revision>
  <dcterms:created xsi:type="dcterms:W3CDTF">2018-05-23T13:08:44Z</dcterms:created>
  <dcterms:modified xsi:type="dcterms:W3CDTF">2023-08-25T11:30:13Z</dcterms:modified>
  <cp:category>computer programming, programming</cp:category>
</cp:coreProperties>
</file>

<file path=docProps/thumbnail.jpeg>
</file>